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Averag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44" Type="http://schemas.openxmlformats.org/officeDocument/2006/relationships/font" Target="fonts/Average-regular.fntdata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116eaa3a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116eaa3a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116eaa3a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116eaa3a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116eaa3a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116eaa3a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12f3ac7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12f3ac7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12f3ac75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12f3ac75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12f3ac75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12f3ac75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12f3ac7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12f3ac7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16eaa3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116eaa3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12f3ac75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12f3ac75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12f3ac75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12f3ac75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12f3ac75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12f3ac75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12f3ac75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12f3ac75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12f3ac75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12f3ac75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12f3ac75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12f3ac75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12f3ac75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12f3ac75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116eaa3a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116eaa3a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116eaa3a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116eaa3a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442025"/>
            <a:ext cx="50175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Internship 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Selise</a:t>
            </a:r>
            <a:endParaRPr b="1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057675" y="2571750"/>
            <a:ext cx="2903100" cy="13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/>
              <a:t>Presented By</a:t>
            </a:r>
            <a:endParaRPr i="1"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Ishrat Jahan Emu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 sz="1100"/>
              <a:t>BSSE 0927</a:t>
            </a:r>
            <a:endParaRPr i="1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idx="4294967295" type="subTitle"/>
          </p:nvPr>
        </p:nvSpPr>
        <p:spPr>
          <a:xfrm>
            <a:off x="1297500" y="137375"/>
            <a:ext cx="64470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Learnings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7" name="Google Shape;297;p26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843850" y="1195450"/>
            <a:ext cx="79764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en-GB">
                <a:solidFill>
                  <a:srgbClr val="FFFFFF"/>
                </a:solidFill>
              </a:rPr>
              <a:t>Version Control</a:t>
            </a:r>
            <a:endParaRPr>
              <a:solidFill>
                <a:srgbClr val="FFFFFF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Git ( TortoiseGit)</a:t>
            </a:r>
            <a:endParaRPr>
              <a:solidFill>
                <a:srgbClr val="FFFFFF"/>
              </a:solidFill>
            </a:endParaRPr>
          </a:p>
          <a:p>
            <a:pPr indent="-3175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Bitbucket ( SourceTree)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en-GB">
                <a:solidFill>
                  <a:srgbClr val="FFFFFF"/>
                </a:solidFill>
              </a:rPr>
              <a:t>Testing 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idx="4294967295" type="subTitle"/>
          </p:nvPr>
        </p:nvSpPr>
        <p:spPr>
          <a:xfrm>
            <a:off x="1297500" y="137375"/>
            <a:ext cx="64470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Assigned Project description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5" name="Google Shape;305;p27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843850" y="1195450"/>
            <a:ext cx="79764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 Swisspartners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 European Insurance company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 Main goal is to </a:t>
            </a:r>
            <a:r>
              <a:rPr lang="en-GB">
                <a:solidFill>
                  <a:srgbClr val="FFFFFF"/>
                </a:solidFill>
              </a:rPr>
              <a:t>digitize</a:t>
            </a:r>
            <a:r>
              <a:rPr lang="en-GB">
                <a:solidFill>
                  <a:srgbClr val="FFFFFF"/>
                </a:solidFill>
              </a:rPr>
              <a:t> insurance and finance works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 Developing using Angular 8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idx="4294967295" type="subTitle"/>
          </p:nvPr>
        </p:nvSpPr>
        <p:spPr>
          <a:xfrm>
            <a:off x="1297500" y="190875"/>
            <a:ext cx="62571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Roboto"/>
                <a:ea typeface="Roboto"/>
                <a:cs typeface="Roboto"/>
                <a:sym typeface="Roboto"/>
              </a:rPr>
              <a:t>JIRA BOARD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28"/>
          <p:cNvPicPr preferRelativeResize="0"/>
          <p:nvPr/>
        </p:nvPicPr>
        <p:blipFill rotWithShape="1">
          <a:blip r:embed="rId3">
            <a:alphaModFix/>
          </a:blip>
          <a:srcRect b="4827" l="0" r="0" t="8185"/>
          <a:stretch/>
        </p:blipFill>
        <p:spPr>
          <a:xfrm>
            <a:off x="823775" y="944250"/>
            <a:ext cx="8217874" cy="39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idx="4294967295" type="subTitle"/>
          </p:nvPr>
        </p:nvSpPr>
        <p:spPr>
          <a:xfrm>
            <a:off x="1687700" y="281300"/>
            <a:ext cx="60018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Process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00" y="1058175"/>
            <a:ext cx="7715250" cy="38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/>
        </p:nvSpPr>
        <p:spPr>
          <a:xfrm>
            <a:off x="2049350" y="295725"/>
            <a:ext cx="58278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What I have done so far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1357250" y="1611750"/>
            <a:ext cx="6519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❖"/>
            </a:pPr>
            <a:r>
              <a:rPr lang="en-GB" sz="2000">
                <a:solidFill>
                  <a:srgbClr val="FFFFFF"/>
                </a:solidFill>
              </a:rPr>
              <a:t>User access management feature implementation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❖"/>
            </a:pPr>
            <a:r>
              <a:rPr lang="en-GB" sz="2000">
                <a:solidFill>
                  <a:srgbClr val="FFFFFF"/>
                </a:solidFill>
              </a:rPr>
              <a:t>Front end design implementation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❖"/>
            </a:pPr>
            <a:r>
              <a:rPr lang="en-GB" sz="2000">
                <a:solidFill>
                  <a:srgbClr val="FFFFFF"/>
                </a:solidFill>
              </a:rPr>
              <a:t>Some CRUD operations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❖"/>
            </a:pPr>
            <a:r>
              <a:rPr lang="en-GB" sz="2000">
                <a:solidFill>
                  <a:srgbClr val="FFFFFF"/>
                </a:solidFill>
              </a:rPr>
              <a:t>Testing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25" y="1128725"/>
            <a:ext cx="733209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25" y="1138775"/>
            <a:ext cx="701186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25" y="1138775"/>
            <a:ext cx="701186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38775"/>
            <a:ext cx="9143999" cy="36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50" name="Google Shape;3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25" y="1105050"/>
            <a:ext cx="7944600" cy="38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56" name="Google Shape;3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50" y="1105050"/>
            <a:ext cx="8418473" cy="37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Outline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1436575"/>
            <a:ext cx="6762600" cy="3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❖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Selise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❖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Culture of SELISE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❖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 architecture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 process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Learnings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Assigned Project description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 have done so far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Challenges and Difficulties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383000" y="1657775"/>
            <a:ext cx="3018300" cy="23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50" y="1249300"/>
            <a:ext cx="790281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68" name="Google Shape;3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5" y="1098600"/>
            <a:ext cx="7902816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75" y="946025"/>
            <a:ext cx="8418451" cy="386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25" y="1177250"/>
            <a:ext cx="572914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5" y="1229200"/>
            <a:ext cx="8473157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Demo</a:t>
            </a:r>
            <a:endParaRPr/>
          </a:p>
        </p:txBody>
      </p:sp>
      <p:pic>
        <p:nvPicPr>
          <p:cNvPr id="387" name="Google Shape;3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450" y="1379875"/>
            <a:ext cx="7672269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 and Difficulties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 txBox="1"/>
          <p:nvPr/>
        </p:nvSpPr>
        <p:spPr>
          <a:xfrm>
            <a:off x="1024675" y="1406425"/>
            <a:ext cx="76347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 sz="1800">
                <a:solidFill>
                  <a:srgbClr val="FFFFFF"/>
                </a:solidFill>
              </a:rPr>
              <a:t>No software requirements specifications provided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 sz="1800">
                <a:solidFill>
                  <a:srgbClr val="FFFFFF"/>
                </a:solidFill>
              </a:rPr>
              <a:t>Internet explorer UI design bug fixing issues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 sz="1800">
                <a:solidFill>
                  <a:srgbClr val="FFFFFF"/>
                </a:solidFill>
              </a:rPr>
              <a:t>Learning new technologies as fast as possible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 sz="1800">
                <a:solidFill>
                  <a:srgbClr val="FFFFFF"/>
                </a:solidFill>
              </a:rPr>
              <a:t>Various requirement changing issues by clients and business analysts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GB" sz="4800"/>
              <a:t>THANK YOU</a:t>
            </a:r>
            <a:endParaRPr i="1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450" y="2770050"/>
            <a:ext cx="8156100" cy="31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SELISE is a multinational company having four branches in four different countries and one of the leading software companies in Bangladesh.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SELISE goes by the motto, “We innovate, structure, run and implement digital business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Established in</a:t>
            </a:r>
            <a:r>
              <a:rPr b="1" lang="en-GB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2010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00" y="506375"/>
            <a:ext cx="4722250" cy="18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Culture of Selise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510450" y="1611750"/>
            <a:ext cx="8156100" cy="4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Flexible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environment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Building High Performing Teams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Great learning environment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Healthy Lunch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 hour 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for work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events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Sports zone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25" y="1230450"/>
            <a:ext cx="7693079" cy="3500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Fruit Lunch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Selise is not only concern with  employees’  career,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They are also concern with employees’ health.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34284" y="1309064"/>
            <a:ext cx="3113903" cy="383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2131300" y="205325"/>
            <a:ext cx="55338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Architecture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FFFF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highlight>
                <a:srgbClr val="FFFFFF"/>
              </a:highlight>
            </a:endParaRPr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562575" y="1250075"/>
            <a:ext cx="75846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Platform logic implementation (</a:t>
            </a:r>
            <a:r>
              <a:rPr b="1"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ECAP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Predefined workflows for common functionality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Pre-existing AngularJS, </a:t>
            </a:r>
            <a:r>
              <a:rPr b="1"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Angular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2+ and </a:t>
            </a:r>
            <a:r>
              <a:rPr b="1"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Angular Material 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UI components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b="1"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ASP.NET 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application libraries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UI design asset library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logic implementation using predefined platform logics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idx="4294967295" type="subTitle"/>
          </p:nvPr>
        </p:nvSpPr>
        <p:spPr>
          <a:xfrm>
            <a:off x="1297500" y="137375"/>
            <a:ext cx="64470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Process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1" name="Google Shape;281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843850" y="1531375"/>
            <a:ext cx="7976400" cy="3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</a:rPr>
              <a:t>Requirements gathering and analyzing by business analysts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b="1" lang="en-GB">
                <a:solidFill>
                  <a:srgbClr val="FFFFFF"/>
                </a:solidFill>
              </a:rPr>
              <a:t>Planning</a:t>
            </a:r>
            <a:r>
              <a:rPr lang="en-GB">
                <a:solidFill>
                  <a:srgbClr val="FFFFFF"/>
                </a:solidFill>
              </a:rPr>
              <a:t> and distributing work in </a:t>
            </a:r>
            <a:r>
              <a:rPr b="1" lang="en-GB">
                <a:solidFill>
                  <a:srgbClr val="FFFFFF"/>
                </a:solidFill>
              </a:rPr>
              <a:t>agile</a:t>
            </a:r>
            <a:r>
              <a:rPr lang="en-GB">
                <a:solidFill>
                  <a:srgbClr val="FFFFFF"/>
                </a:solidFill>
              </a:rPr>
              <a:t> process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</a:rPr>
              <a:t>Setting </a:t>
            </a:r>
            <a:r>
              <a:rPr b="1" lang="en-GB">
                <a:solidFill>
                  <a:srgbClr val="FFFFFF"/>
                </a:solidFill>
              </a:rPr>
              <a:t>sprint</a:t>
            </a:r>
            <a:r>
              <a:rPr lang="en-GB">
                <a:solidFill>
                  <a:srgbClr val="FFFFFF"/>
                </a:solidFill>
              </a:rPr>
              <a:t> and goals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</a:rPr>
              <a:t>Daily </a:t>
            </a:r>
            <a:r>
              <a:rPr b="1" lang="en-GB">
                <a:solidFill>
                  <a:srgbClr val="FFFFFF"/>
                </a:solidFill>
              </a:rPr>
              <a:t>scrum</a:t>
            </a:r>
            <a:r>
              <a:rPr lang="en-GB">
                <a:solidFill>
                  <a:srgbClr val="FFFFFF"/>
                </a:solidFill>
              </a:rPr>
              <a:t> meeting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b="1" lang="en-GB">
                <a:solidFill>
                  <a:srgbClr val="FFFFFF"/>
                </a:solidFill>
              </a:rPr>
              <a:t>Testing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</a:rPr>
              <a:t>Project </a:t>
            </a:r>
            <a:r>
              <a:rPr b="1" lang="en-GB">
                <a:solidFill>
                  <a:srgbClr val="FFFFFF"/>
                </a:solidFill>
              </a:rPr>
              <a:t>demonstration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❖"/>
            </a:pPr>
            <a:r>
              <a:rPr lang="en-GB">
                <a:solidFill>
                  <a:srgbClr val="FFFFFF"/>
                </a:solidFill>
              </a:rPr>
              <a:t>Feedback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idx="4294967295" type="subTitle"/>
          </p:nvPr>
        </p:nvSpPr>
        <p:spPr>
          <a:xfrm>
            <a:off x="1297500" y="137375"/>
            <a:ext cx="64470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Learnings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9" name="Google Shape;289;p25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 txBox="1"/>
          <p:nvPr/>
        </p:nvSpPr>
        <p:spPr>
          <a:xfrm>
            <a:off x="843850" y="1195450"/>
            <a:ext cx="79764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en-GB">
                <a:solidFill>
                  <a:srgbClr val="FFFFFF"/>
                </a:solidFill>
              </a:rPr>
              <a:t>SCSS (Sassy CSS)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en-GB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➢"/>
            </a:pPr>
            <a:r>
              <a:rPr lang="en-GB">
                <a:solidFill>
                  <a:srgbClr val="FFFFFF"/>
                </a:solidFill>
              </a:rPr>
              <a:t> Angular 8 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• Architecture 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• Template &amp; Data Binding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• Forms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• Observables &amp; RxJS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